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GLÓRIA AO HOMEM-DEUS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HOMEM-DEUS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Toda a Terra e altos Céus </a:t>
            </a:r>
          </a:p>
          <a:p>
            <a:r>
              <a:rPr lang="pt-BR" dirty="0"/>
              <a:t>Cantem glória ao </a:t>
            </a:r>
          </a:p>
          <a:p>
            <a:r>
              <a:rPr lang="pt-BR" dirty="0"/>
              <a:t>Homem-Deus!</a:t>
            </a:r>
          </a:p>
        </p:txBody>
      </p:sp>
    </p:spTree>
    <p:extLst>
      <p:ext uri="{BB962C8B-B14F-4D97-AF65-F5344CB8AC3E}">
        <p14:creationId xmlns:p14="http://schemas.microsoft.com/office/powerpoint/2010/main" val="2373785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HOMEM-DEUS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que os anjos, </a:t>
            </a:r>
            <a:r>
              <a:rPr lang="pt-BR" dirty="0" err="1"/>
              <a:t>co’armonia</a:t>
            </a:r>
            <a:r>
              <a:rPr lang="pt-BR" dirty="0"/>
              <a:t>, </a:t>
            </a:r>
          </a:p>
          <a:p>
            <a:r>
              <a:rPr lang="pt-BR" dirty="0"/>
              <a:t>cantam glória ao novo Rei, </a:t>
            </a:r>
          </a:p>
          <a:p>
            <a:r>
              <a:rPr lang="pt-BR" dirty="0"/>
              <a:t>Paz aos homens e alegria, </a:t>
            </a:r>
          </a:p>
          <a:p>
            <a:r>
              <a:rPr lang="pt-BR" dirty="0"/>
              <a:t>paz com Deus e Sua Lei.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HOMEM-DEUS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Ouçam, povos exultantes: </a:t>
            </a:r>
          </a:p>
          <a:p>
            <a:r>
              <a:rPr lang="pt-BR" dirty="0"/>
              <a:t>Ergam salmos triunfantes </a:t>
            </a:r>
          </a:p>
          <a:p>
            <a:r>
              <a:rPr lang="pt-BR" dirty="0"/>
              <a:t>Aclamando seu Senhor; </a:t>
            </a:r>
          </a:p>
          <a:p>
            <a:r>
              <a:rPr lang="pt-BR" dirty="0"/>
              <a:t>nasce Cristo, o Redentor!</a:t>
            </a:r>
          </a:p>
        </p:txBody>
      </p:sp>
    </p:spTree>
    <p:extLst>
      <p:ext uri="{BB962C8B-B14F-4D97-AF65-F5344CB8AC3E}">
        <p14:creationId xmlns:p14="http://schemas.microsoft.com/office/powerpoint/2010/main" val="2744638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HOMEM-DEUS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Toda a Terra e altos Céus </a:t>
            </a:r>
          </a:p>
          <a:p>
            <a:r>
              <a:rPr lang="pt-BR" dirty="0"/>
              <a:t>Cantem glória ao </a:t>
            </a:r>
          </a:p>
          <a:p>
            <a:r>
              <a:rPr lang="pt-BR" dirty="0"/>
              <a:t>Homem-Deus!</a:t>
            </a:r>
          </a:p>
        </p:txBody>
      </p:sp>
    </p:spTree>
    <p:extLst>
      <p:ext uri="{BB962C8B-B14F-4D97-AF65-F5344CB8AC3E}">
        <p14:creationId xmlns:p14="http://schemas.microsoft.com/office/powerpoint/2010/main" val="3954047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HOMEM-DEUS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Cristo, eternamente honrado, </a:t>
            </a:r>
          </a:p>
          <a:p>
            <a:r>
              <a:rPr lang="pt-BR" dirty="0"/>
              <a:t>do Seu trono Se ausentou. </a:t>
            </a:r>
          </a:p>
          <a:p>
            <a:r>
              <a:rPr lang="pt-BR" dirty="0"/>
              <a:t>Cristo, entre homens encarnado, </a:t>
            </a:r>
          </a:p>
          <a:p>
            <a:r>
              <a:rPr lang="pt-BR" dirty="0"/>
              <a:t>Deus conosco Se mostrou. </a:t>
            </a:r>
          </a:p>
        </p:txBody>
      </p:sp>
    </p:spTree>
    <p:extLst>
      <p:ext uri="{BB962C8B-B14F-4D97-AF65-F5344CB8AC3E}">
        <p14:creationId xmlns:p14="http://schemas.microsoft.com/office/powerpoint/2010/main" val="142134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HOMEM-DEUS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Quão bondosa divindade! </a:t>
            </a:r>
          </a:p>
          <a:p>
            <a:r>
              <a:rPr lang="pt-BR" dirty="0"/>
              <a:t>Quão gloriosa humanidade! </a:t>
            </a:r>
          </a:p>
          <a:p>
            <a:r>
              <a:rPr lang="pt-BR" dirty="0"/>
              <a:t>Salve, Glória de Israel, </a:t>
            </a:r>
          </a:p>
          <a:p>
            <a:r>
              <a:rPr lang="pt-BR" dirty="0"/>
              <a:t>Luz do mundo, Emanuel!</a:t>
            </a:r>
          </a:p>
        </p:txBody>
      </p:sp>
    </p:spTree>
    <p:extLst>
      <p:ext uri="{BB962C8B-B14F-4D97-AF65-F5344CB8AC3E}">
        <p14:creationId xmlns:p14="http://schemas.microsoft.com/office/powerpoint/2010/main" val="370129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HOMEM-DEUS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Toda a Terra e altos Céus </a:t>
            </a:r>
          </a:p>
          <a:p>
            <a:r>
              <a:rPr lang="pt-BR" dirty="0"/>
              <a:t>Cantem glória ao </a:t>
            </a:r>
          </a:p>
          <a:p>
            <a:r>
              <a:rPr lang="pt-BR" dirty="0"/>
              <a:t>Homem-Deus!</a:t>
            </a:r>
          </a:p>
        </p:txBody>
      </p:sp>
    </p:spTree>
    <p:extLst>
      <p:ext uri="{BB962C8B-B14F-4D97-AF65-F5344CB8AC3E}">
        <p14:creationId xmlns:p14="http://schemas.microsoft.com/office/powerpoint/2010/main" val="2240354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HOMEM-DEUS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Cante o povo resgatado </a:t>
            </a:r>
          </a:p>
          <a:p>
            <a:r>
              <a:rPr lang="pt-BR" dirty="0"/>
              <a:t>glória ao Príncipe da Paz; </a:t>
            </a:r>
          </a:p>
          <a:p>
            <a:r>
              <a:rPr lang="pt-BR" dirty="0"/>
              <a:t>Deus em Cristo revelado </a:t>
            </a:r>
          </a:p>
          <a:p>
            <a:r>
              <a:rPr lang="pt-BR" dirty="0"/>
              <a:t>vida e luz ao mundo traz; </a:t>
            </a:r>
          </a:p>
        </p:txBody>
      </p:sp>
    </p:spTree>
    <p:extLst>
      <p:ext uri="{BB962C8B-B14F-4D97-AF65-F5344CB8AC3E}">
        <p14:creationId xmlns:p14="http://schemas.microsoft.com/office/powerpoint/2010/main" val="3887910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HOMEM-DEUS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Nasce a fim de renascermos. </a:t>
            </a:r>
          </a:p>
          <a:p>
            <a:r>
              <a:rPr lang="pt-BR" dirty="0"/>
              <a:t>Vive para revivermos. </a:t>
            </a:r>
          </a:p>
          <a:p>
            <a:r>
              <a:rPr lang="pt-BR" dirty="0"/>
              <a:t>Rei, Profeta e Salvador! </a:t>
            </a:r>
          </a:p>
          <a:p>
            <a:r>
              <a:rPr lang="pt-BR" dirty="0"/>
              <a:t>Louvem todos ao Senhor!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97330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201</Words>
  <Application>Microsoft Office PowerPoint</Application>
  <PresentationFormat>Apresentação na tela (16:9)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GLÓRIA AO HOMEM-DEUS</vt:lpstr>
      <vt:lpstr>GLÓRIA AO HOMEM-DEUS</vt:lpstr>
      <vt:lpstr>GLÓRIA AO HOMEM-DEUS</vt:lpstr>
      <vt:lpstr>GLÓRIA AO HOMEM-DEUS</vt:lpstr>
      <vt:lpstr>GLÓRIA AO HOMEM-DEUS</vt:lpstr>
      <vt:lpstr>GLÓRIA AO HOMEM-DEUS</vt:lpstr>
      <vt:lpstr>GLÓRIA AO HOMEM-DEUS</vt:lpstr>
      <vt:lpstr>GLÓRIA AO HOMEM-DEUS</vt:lpstr>
      <vt:lpstr>GLÓRIA AO HOMEM-DEUS</vt:lpstr>
      <vt:lpstr>GLÓRIA AO HOMEM-DEUS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2019-06-12T21:36:10Z</dcterms:modified>
</cp:coreProperties>
</file>

<file path=docProps/thumbnail.jpeg>
</file>